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774AAB-ED4B-41B7-950A-C05394EE058D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6E17A2-8D61-4E45-A727-FB84E035E139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4AAB-ED4B-41B7-950A-C05394EE058D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7A2-8D61-4E45-A727-FB84E035E13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4AAB-ED4B-41B7-950A-C05394EE058D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7A2-8D61-4E45-A727-FB84E035E13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4AAB-ED4B-41B7-950A-C05394EE058D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7A2-8D61-4E45-A727-FB84E035E13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4AAB-ED4B-41B7-950A-C05394EE058D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7A2-8D61-4E45-A727-FB84E035E13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4AAB-ED4B-41B7-950A-C05394EE058D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7A2-8D61-4E45-A727-FB84E035E13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4AAB-ED4B-41B7-950A-C05394EE058D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7A2-8D61-4E45-A727-FB84E035E139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4AAB-ED4B-41B7-950A-C05394EE058D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7A2-8D61-4E45-A727-FB84E035E139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4AAB-ED4B-41B7-950A-C05394EE058D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7A2-8D61-4E45-A727-FB84E035E1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4AAB-ED4B-41B7-950A-C05394EE058D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7A2-8D61-4E45-A727-FB84E035E1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4AAB-ED4B-41B7-950A-C05394EE058D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7A2-8D61-4E45-A727-FB84E035E1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A774AAB-ED4B-41B7-950A-C05394EE058D}" type="datetimeFigureOut">
              <a:rPr lang="ru-RU" smtClean="0"/>
              <a:t>30.07.2019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6E17A2-8D61-4E45-A727-FB84E035E1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30688"/>
            <a:ext cx="6400800" cy="1482437"/>
          </a:xfrm>
        </p:spPr>
        <p:txBody>
          <a:bodyPr>
            <a:normAutofit fontScale="77500" lnSpcReduction="20000"/>
          </a:bodyPr>
          <a:lstStyle/>
          <a:p>
            <a:r>
              <a:rPr lang="ru-RU" sz="8800" dirty="0" smtClean="0"/>
              <a:t>Юбилей </a:t>
            </a:r>
            <a:r>
              <a:rPr lang="ru-RU" sz="8800" dirty="0" err="1" smtClean="0"/>
              <a:t>х.с</a:t>
            </a:r>
            <a:r>
              <a:rPr lang="ru-RU" sz="8800" dirty="0" err="1" smtClean="0">
                <a:solidFill>
                  <a:schemeClr val="tx1"/>
                </a:solidFill>
              </a:rPr>
              <a:t>адки</a:t>
            </a:r>
            <a:endParaRPr lang="ru-RU" sz="8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79713"/>
            <a:ext cx="64008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32113"/>
            <a:ext cx="64008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6860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37" y="0"/>
            <a:ext cx="9144000" cy="395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1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00" b="1" dirty="0"/>
              <a:t>В 1917 году </a:t>
            </a:r>
            <a:r>
              <a:rPr lang="ru-RU" sz="100" dirty="0"/>
              <a:t>в Садках был организован военный революционный комитет, уничтожена атаманская власть. Многие </a:t>
            </a:r>
            <a:r>
              <a:rPr lang="ru-RU" sz="100" dirty="0" err="1"/>
              <a:t>садковчане</a:t>
            </a:r>
            <a:r>
              <a:rPr lang="ru-RU" sz="100" dirty="0"/>
              <a:t> участвовали в гражданской войне </a:t>
            </a:r>
            <a:r>
              <a:rPr lang="ru-RU" sz="100" dirty="0" smtClean="0"/>
              <a:t>на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F:\музей-1\IMG_20181122_15482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7920880" cy="45623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-24828"/>
            <a:ext cx="6552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 1917 году </a:t>
            </a:r>
            <a:r>
              <a:rPr lang="ru-RU" dirty="0"/>
              <a:t>в </a:t>
            </a:r>
            <a:r>
              <a:rPr lang="ru-RU" dirty="0" smtClean="0"/>
              <a:t>комитет</a:t>
            </a:r>
            <a:r>
              <a:rPr lang="ru-RU" dirty="0"/>
              <a:t>, уничтожена атаманская власть. Многие </a:t>
            </a:r>
            <a:r>
              <a:rPr lang="ru-RU" dirty="0" err="1"/>
              <a:t>садковчане</a:t>
            </a:r>
            <a:r>
              <a:rPr lang="ru-RU" dirty="0"/>
              <a:t> участвовали в гражданской войне на стороне </a:t>
            </a:r>
            <a:r>
              <a:rPr lang="ru-RU" dirty="0" err="1"/>
              <a:t>красных.После</a:t>
            </a:r>
            <a:r>
              <a:rPr lang="ru-RU" dirty="0"/>
              <a:t> установления советской власти хутор был подвергнут раскулачиванию. С тех пор о казачестве практически забыли.</a:t>
            </a:r>
          </a:p>
          <a:p>
            <a:r>
              <a:rPr lang="ru-RU" dirty="0"/>
              <a:t> </a:t>
            </a:r>
            <a:r>
              <a:rPr lang="ru-RU" dirty="0" smtClean="0"/>
              <a:t>Садках был организован военный революционный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5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368152"/>
          </a:xfrm>
        </p:spPr>
        <p:txBody>
          <a:bodyPr/>
          <a:lstStyle/>
          <a:p>
            <a:r>
              <a:rPr lang="ru-RU" sz="1800" b="1" dirty="0"/>
              <a:t>В 1923 году </a:t>
            </a:r>
            <a:r>
              <a:rPr lang="ru-RU" sz="1800" dirty="0"/>
              <a:t>первыми комсомольцами и жителями хутора на южном склоне села был установлен памятник героям гражданской войны. На месте захоронения были расстреляны 32 человека, которых белогвардейцы под конвоем вели на </a:t>
            </a:r>
            <a:r>
              <a:rPr lang="ru-RU" sz="1800" dirty="0" err="1"/>
              <a:t>Новочеркасскую</a:t>
            </a:r>
            <a:r>
              <a:rPr lang="ru-RU" sz="1800" dirty="0"/>
              <a:t> тюрьму.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 descr="F:\музей-1\IMG_20181122_140555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51720" y="2132856"/>
            <a:ext cx="5256583" cy="4725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729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/>
              <a:t>В 1941 году</a:t>
            </a:r>
            <a:r>
              <a:rPr lang="ru-RU" sz="1800" dirty="0"/>
              <a:t> началась Великая Отечественная война. Более 500 человек ушли защищать Родину. Оставшимся пришлось пережить шесть месяцев оккупации фашистами.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 descr="F:\музей-1\IMG_20181121_13232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5" y="2060848"/>
            <a:ext cx="8964488" cy="4797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39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2132856"/>
          </a:xfrm>
        </p:spPr>
        <p:txBody>
          <a:bodyPr/>
          <a:lstStyle/>
          <a:p>
            <a:r>
              <a:rPr lang="ru-RU" sz="1800" b="1" dirty="0"/>
              <a:t>13 февраля 1943</a:t>
            </a:r>
            <a:r>
              <a:rPr lang="ru-RU" sz="1800" dirty="0"/>
              <a:t> года части 47-й Гвардейской дивизии освободили хутор Садки от </a:t>
            </a:r>
            <a:r>
              <a:rPr lang="ru-RU" sz="1800" dirty="0" err="1"/>
              <a:t>немецко</a:t>
            </a:r>
            <a:r>
              <a:rPr lang="ru-RU" sz="1800" dirty="0"/>
              <a:t> — фашистских захватчиков. В бою за его освобождение пали смертью храбрых 17 солдат. Жители хутора Садки похоронили их в братской могиле. Сорок лет спустя здесь был воздвигнут мемориал, на котором увековечены имена 164 односельчан, погибших в годы Великой Отечественной </a:t>
            </a:r>
            <a:r>
              <a:rPr lang="ru-RU" sz="1800" dirty="0" err="1"/>
              <a:t>войны.Показ</a:t>
            </a:r>
            <a:r>
              <a:rPr lang="ru-RU" sz="1800" dirty="0"/>
              <a:t> фотографий выпускников школы 1941 </a:t>
            </a:r>
            <a:r>
              <a:rPr lang="ru-RU" sz="1800" dirty="0" err="1"/>
              <a:t>года.Война</a:t>
            </a:r>
            <a:r>
              <a:rPr lang="ru-RU" sz="1800" dirty="0"/>
              <a:t> закончилась. </a:t>
            </a:r>
            <a:r>
              <a:rPr lang="ru-RU" sz="1800" dirty="0" err="1"/>
              <a:t>Садковчане</a:t>
            </a:r>
            <a:r>
              <a:rPr lang="ru-RU" sz="1800" dirty="0"/>
              <a:t> с большим трудом оправлялись от ран, военной разрухи, голода и горя , которая принесла война.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 descr="F:\музей-1\IMG_20181122_15310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4788024" cy="4797152"/>
          </a:xfrm>
          <a:prstGeom prst="rect">
            <a:avLst/>
          </a:prstGeom>
          <a:noFill/>
        </p:spPr>
      </p:pic>
      <p:pic>
        <p:nvPicPr>
          <p:cNvPr id="5" name="Рисунок 4" descr="F:\музей-1\IMG_20181121_1319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060848"/>
            <a:ext cx="4355976" cy="4797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638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/>
              <a:t>Садковчане</a:t>
            </a:r>
            <a:r>
              <a:rPr lang="ru-RU" sz="2400" dirty="0"/>
              <a:t> работали, строились, поднимали хозяйство.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4" name="Объект 3" descr="O:\музей 2\IMG_20181122_16240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4337962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F:\музей-1\IMG_20181122_1543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24744"/>
            <a:ext cx="4716289" cy="5733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015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Вот такие основные события были в течении трех столетий развития нашего хутора.</a:t>
            </a:r>
            <a:br>
              <a:rPr lang="ru-RU" sz="1800" dirty="0"/>
            </a:br>
            <a:r>
              <a:rPr lang="ru-RU" sz="1800" dirty="0" err="1"/>
              <a:t>Садковский</a:t>
            </a:r>
            <a:r>
              <a:rPr lang="ru-RU" sz="1800" dirty="0"/>
              <a:t> край богатый и красивый. У нас удивительный мир животных и </a:t>
            </a:r>
            <a:r>
              <a:rPr lang="ru-RU" sz="1800" dirty="0" err="1"/>
              <a:t>растений.На</a:t>
            </a:r>
            <a:r>
              <a:rPr lang="ru-RU" sz="1800" dirty="0"/>
              <a:t> территории хутора Садки добывают песок, глину, камень. Но самое главное богатство это люди, которые славят наш край. В этом году нашему хутору исполнилось 170 лет</a:t>
            </a:r>
          </a:p>
        </p:txBody>
      </p:sp>
      <p:pic>
        <p:nvPicPr>
          <p:cNvPr id="4" name="Объект 3" descr="F:\музей-1\IMG_20181121_1321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5760639" cy="4680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869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16632"/>
            <a:ext cx="7756263" cy="3168352"/>
          </a:xfrm>
        </p:spPr>
        <p:txBody>
          <a:bodyPr/>
          <a:lstStyle/>
          <a:p>
            <a:pPr algn="l"/>
            <a:r>
              <a:rPr lang="ru-RU" sz="2000" dirty="0"/>
              <a:t>Я думаю, спорить не будем.</a:t>
            </a:r>
            <a:br>
              <a:rPr lang="ru-RU" sz="2000" dirty="0"/>
            </a:br>
            <a:r>
              <a:rPr lang="ru-RU" sz="2000" dirty="0"/>
              <a:t>Нам дорог </a:t>
            </a:r>
            <a:r>
              <a:rPr lang="ru-RU" sz="2000" dirty="0" err="1"/>
              <a:t>садковский</a:t>
            </a:r>
            <a:r>
              <a:rPr lang="ru-RU" sz="2000" dirty="0"/>
              <a:t> уют.</a:t>
            </a:r>
            <a:br>
              <a:rPr lang="ru-RU" sz="2000" dirty="0"/>
            </a:br>
            <a:r>
              <a:rPr lang="ru-RU" sz="2000" dirty="0"/>
              <a:t>Хорошие, добрые люди</a:t>
            </a:r>
            <a:br>
              <a:rPr lang="ru-RU" sz="2000" dirty="0"/>
            </a:br>
            <a:r>
              <a:rPr lang="ru-RU" sz="2000" dirty="0"/>
              <a:t>в хуторе нашем живут.</a:t>
            </a:r>
            <a:br>
              <a:rPr lang="ru-RU" sz="2000" dirty="0"/>
            </a:br>
            <a:r>
              <a:rPr lang="ru-RU" sz="2000" dirty="0"/>
              <a:t>И следуя добрым обрядам</a:t>
            </a:r>
            <a:br>
              <a:rPr lang="ru-RU" sz="2000" dirty="0"/>
            </a:br>
            <a:r>
              <a:rPr lang="ru-RU" sz="2000" dirty="0"/>
              <a:t>людского жития — бытия.</a:t>
            </a:r>
            <a:br>
              <a:rPr lang="ru-RU" sz="2000" dirty="0"/>
            </a:br>
            <a:r>
              <a:rPr lang="ru-RU" sz="2000" dirty="0"/>
              <a:t>И в будни и в праздники рядом</a:t>
            </a:r>
            <a:br>
              <a:rPr lang="ru-RU" sz="2000" dirty="0"/>
            </a:br>
            <a:r>
              <a:rPr lang="ru-RU" sz="2000" dirty="0"/>
              <a:t>они как большая семья.</a:t>
            </a:r>
            <a:br>
              <a:rPr lang="ru-RU" sz="2000" dirty="0"/>
            </a:br>
            <a:r>
              <a:rPr lang="ru-RU" sz="2000" dirty="0"/>
              <a:t> 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0648"/>
            <a:ext cx="4644008" cy="6192011"/>
          </a:xfrm>
        </p:spPr>
      </p:pic>
    </p:spTree>
    <p:extLst>
      <p:ext uri="{BB962C8B-B14F-4D97-AF65-F5344CB8AC3E}">
        <p14:creationId xmlns:p14="http://schemas.microsoft.com/office/powerpoint/2010/main" val="20133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48</TotalTime>
  <Words>231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Book Antiqua</vt:lpstr>
      <vt:lpstr>Times New Roman</vt:lpstr>
      <vt:lpstr>Wingdings</vt:lpstr>
      <vt:lpstr>Твердый переплет</vt:lpstr>
      <vt:lpstr>Презентация PowerPoint</vt:lpstr>
      <vt:lpstr>В 1917 году в Садках был организован военный революционный комитет, уничтожена атаманская власть. Многие садковчане участвовали в гражданской войне на.    </vt:lpstr>
      <vt:lpstr>В 1923 году первыми комсомольцами и жителями хутора на южном склоне села был установлен памятник героям гражданской войны. На месте захоронения были расстреляны 32 человека, которых белогвардейцы под конвоем вели на Новочеркасскую тюрьму. </vt:lpstr>
      <vt:lpstr>В 1941 году началась Великая Отечественная война. Более 500 человек ушли защищать Родину. Оставшимся пришлось пережить шесть месяцев оккупации фашистами. </vt:lpstr>
      <vt:lpstr>13 февраля 1943 года части 47-й Гвардейской дивизии освободили хутор Садки от немецко — фашистских захватчиков. В бою за его освобождение пали смертью храбрых 17 солдат. Жители хутора Садки похоронили их в братской могиле. Сорок лет спустя здесь был воздвигнут мемориал, на котором увековечены имена 164 односельчан, погибших в годы Великой Отечественной войны.Показ фотографий выпускников школы 1941 года.Война закончилась. Садковчане с большим трудом оправлялись от ран, военной разрухи, голода и горя , которая принесла война. </vt:lpstr>
      <vt:lpstr>Садковчане работали, строились, поднимали хозяйство. </vt:lpstr>
      <vt:lpstr>Вот такие основные события были в течении трех столетий развития нашего хутора. Садковский край богатый и красивый. У нас удивительный мир животных и растений.На территории хутора Садки добывают песок, глину, камень. Но самое главное богатство это люди, которые славят наш край. В этом году нашему хутору исполнилось 170 лет</vt:lpstr>
      <vt:lpstr>Я думаю, спорить не будем. Нам дорог садковский уют. Хорошие, добрые люди в хуторе нашем живут. И следуя добрым обрядам людского жития — бытия. И в будни и в праздники рядом они как большая семья.  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 Самохвалова</dc:creator>
  <cp:lastModifiedBy>Пользователь Windows</cp:lastModifiedBy>
  <cp:revision>5</cp:revision>
  <dcterms:created xsi:type="dcterms:W3CDTF">2019-11-19T14:01:17Z</dcterms:created>
  <dcterms:modified xsi:type="dcterms:W3CDTF">2019-07-30T08:07:10Z</dcterms:modified>
</cp:coreProperties>
</file>